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5E05DE-B54D-44A9-BE70-0DBC14F33F7C}" type="datetimeFigureOut">
              <a:rPr lang="pl-PL" smtClean="0"/>
              <a:t>05.05.2018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CBBD83-8AC4-4F60-915D-0EFC6513D13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Radny, Sołtys, Poseł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Senator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6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Uczestniczenie w posiedzeniach Senatu</a:t>
            </a:r>
          </a:p>
          <a:p>
            <a:endParaRPr lang="pl-PL" dirty="0"/>
          </a:p>
          <a:p>
            <a:r>
              <a:rPr lang="pl-PL" dirty="0" smtClean="0"/>
              <a:t>Zgłaszanie wniosków </a:t>
            </a:r>
            <a:r>
              <a:rPr lang="pl-PL" dirty="0" smtClean="0"/>
              <a:t>do dyskutowanej ustawy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Senator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dirty="0" smtClean="0">
              <a:latin typeface="Candara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Candara" pitchFamily="34" charset="0"/>
              </a:rPr>
              <a:t>Dziękuję za uwagę!</a:t>
            </a:r>
            <a:endParaRPr lang="pl-PL" b="1" dirty="0">
              <a:latin typeface="Candara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Koniec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6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uczest­nicze­nie w pra­cach rady i jej komisji oraz innych insty­tucji samorzą­dowych do których został wybrany lub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desygnowany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wybór prze­wod­niczącego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rady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reprezen­towanie wybor­ców w radzie gminy i w innych insty­tuc­jach samorzą­dowych oraz troszcze­nie się o ich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sprawy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utrzy­manie stałej więzi z mieszkań­cami i ich organizacjami.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Radny- zadania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Radni pode­j­mują najważniejsze decyzje doty­czące jed­nos­tki samorzą­dowej, w której radzie zasi­adają. M.in. w zakre­sie uch­wala­niu budżetu, bez­pieczeństwa, komu­nikacji, kul­tury, walki z bezrobo­cia, ochroną środowiska itd.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Radny- obowiązki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Rad­nym może zostać każda osoba, która ukończyła 18 lat i posi­ada zaświad­cze­nie o niekar­al­ności. Aby wys­tar­tować w wyb­o­rach, należy założyć komitet wybor­czy. Aby to zro­bić trzeba zebrać 5 osób mają­cych prawa wybor­cze . Powołanie komitetu musi być poparte 20 pod­pisami wybor­ców z prawami wybor­czymi. Jeśli kandy­daci komitetu chcą star­tować w wyb­o­rach w więcej niż jed­nym wojew­ództwie wyma­gane jest zebranie 1000 pod­pisów. Do zadań komitetu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należy: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orga­ni­za­cja wyborów, zbiera­nia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pod­pisów pod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lis­tami kandy­datów oraz tworze­nie spra­woz­da­nia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finan­sowego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Radny- jak nim zostać?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reprezentuje sołectwo 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zewnątrz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zwołuje zebranie wiejskie, i w tym celu rozwiesza ogłoszenia o zebraniu wiejskim w miejscu i terminie określonym w statucie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sołectwa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realizuje uchwały rady gminy dotyczące sołectwa, a także umożliwia zapoznanie się z uchwałami rady jak najszerszemu kręgowi mieszkańców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sołectwa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Sołtys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6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zakresie ustalonym przez radę gminy dokonuje poboru podatków rolnego i leśnego jako inkasent organu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podatkowego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uczestniczy w sesjach rady gminy, a także w pracach jej organów bez prawa do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głosowania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zobowiązany jest brać udział w posiedzeniach komisji rady gminy, jeśli rozpatrywane są sprawy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sołectwa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Sołtys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1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Ukończony 21 rok życia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Polskie obywatelstwo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Posiadać czynne prawo wyborcze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Poseł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Zapisanie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się do partii- nie ma możliwości startowania bez niej</a:t>
            </a: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Przesforowanie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* swojej kandydatury na listy wyborcze- im wyższe miejsce na listach wyborczych, tym większa szansa na dostanie się do Sejmu</a:t>
            </a:r>
          </a:p>
          <a:p>
            <a:endParaRPr lang="pl-PL" dirty="0"/>
          </a:p>
          <a:p>
            <a:endParaRPr lang="pl-PL" dirty="0" smtClean="0"/>
          </a:p>
          <a:p>
            <a:pPr marL="109728" indent="0">
              <a:buNone/>
            </a:pPr>
            <a:r>
              <a:rPr lang="pl-PL" sz="1400" dirty="0" smtClean="0">
                <a:latin typeface="Bookman Old Style" pitchFamily="18" charset="0"/>
              </a:rPr>
              <a:t>*-</a:t>
            </a:r>
            <a:r>
              <a:rPr lang="pl-PL" sz="1400" dirty="0">
                <a:latin typeface="Bookman Old Style" pitchFamily="18" charset="0"/>
              </a:rPr>
              <a:t>zrealizować coś wbrew wszelkim trudnościom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Poseł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Ukończony 30 rok życia</a:t>
            </a:r>
          </a:p>
          <a:p>
            <a:endParaRPr lang="pl-PL" dirty="0"/>
          </a:p>
          <a:p>
            <a:r>
              <a:rPr lang="pl-PL" dirty="0" smtClean="0"/>
              <a:t>Polskie obywatelstwo</a:t>
            </a:r>
          </a:p>
          <a:p>
            <a:endParaRPr lang="pl-PL" dirty="0"/>
          </a:p>
          <a:p>
            <a:r>
              <a:rPr lang="pl-PL" dirty="0" smtClean="0"/>
              <a:t>Posiadać czynne prawo wyborcze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Senator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1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270</Words>
  <Application>Microsoft Office PowerPoint</Application>
  <PresentationFormat>Pokaz na ekranie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Radny, Sołtys, Poseł i Senator</vt:lpstr>
      <vt:lpstr>Radny- zadania</vt:lpstr>
      <vt:lpstr>Radny- obowiązki</vt:lpstr>
      <vt:lpstr>Radny- jak nim zostać?</vt:lpstr>
      <vt:lpstr>Sołtys</vt:lpstr>
      <vt:lpstr>Sołtys</vt:lpstr>
      <vt:lpstr>Poseł</vt:lpstr>
      <vt:lpstr>Poseł</vt:lpstr>
      <vt:lpstr>Senator</vt:lpstr>
      <vt:lpstr>Senator</vt:lpstr>
      <vt:lpstr>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Radny, Sołtys, Poseł i Senator- droga udanej kariery</dc:title>
  <dc:creator>Użytkownik systemu Windows</dc:creator>
  <cp:lastModifiedBy>Użytkownik systemu Windows</cp:lastModifiedBy>
  <cp:revision>9</cp:revision>
  <dcterms:created xsi:type="dcterms:W3CDTF">2018-05-05T12:53:11Z</dcterms:created>
  <dcterms:modified xsi:type="dcterms:W3CDTF">2018-05-05T19:16:10Z</dcterms:modified>
</cp:coreProperties>
</file>