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0DFA-E816-40EB-AF0C-309A71109DD9}" type="datetimeFigureOut">
              <a:rPr lang="pl-PL" smtClean="0"/>
              <a:t>2018-05-06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A001-8A50-4237-812E-35FACD99536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nalezione obrazy dla zapytani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Autofit/>
          </a:bodyPr>
          <a:lstStyle/>
          <a:p>
            <a:r>
              <a:rPr lang="pl-PL" sz="4800" b="1" dirty="0" smtClean="0">
                <a:latin typeface="Cambria" pitchFamily="18" charset="0"/>
              </a:rPr>
              <a:t>Polityka najbliższa obywatelom</a:t>
            </a:r>
            <a:endParaRPr lang="pl-PL" sz="4800" b="1" dirty="0"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Wiktoria Ostrowska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Dagmara Olejnik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Znalezione obrazy dla zapytania Arystote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4214" y="214290"/>
            <a:ext cx="2309786" cy="3089339"/>
          </a:xfrm>
          <a:prstGeom prst="rect">
            <a:avLst/>
          </a:prstGeom>
          <a:noFill/>
        </p:spPr>
      </p:pic>
      <p:pic>
        <p:nvPicPr>
          <p:cNvPr id="18436" name="Picture 4" descr="Znalezione obrazy dla zapytania pols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73322"/>
            <a:ext cx="9144000" cy="3384678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0" y="0"/>
            <a:ext cx="79296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Polityka</a:t>
            </a:r>
          </a:p>
          <a:p>
            <a:r>
              <a:rPr lang="pl-PL" sz="2800" dirty="0" smtClean="0"/>
              <a:t>Według Arystotelesa- rodzaj sztuki rządzenia państwem, której celem jest dobro wspólne.</a:t>
            </a:r>
          </a:p>
          <a:p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2000240"/>
            <a:ext cx="70008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Obywatel Polski ma wpływ na politykę państwa poprzez np. </a:t>
            </a:r>
            <a:r>
              <a:rPr lang="pl-PL" sz="2800" b="1" dirty="0" smtClean="0">
                <a:solidFill>
                  <a:srgbClr val="7030A0"/>
                </a:solidFill>
              </a:rPr>
              <a:t>demokrację bezpośrednią </a:t>
            </a:r>
            <a:r>
              <a:rPr lang="pl-PL" sz="2800" dirty="0" smtClean="0"/>
              <a:t>,czy też różnego rodzaju wystąpienia .</a:t>
            </a:r>
          </a:p>
          <a:p>
            <a:r>
              <a:rPr lang="pl-PL" sz="2800" dirty="0" smtClean="0"/>
              <a:t>Taki system działa korzystnie na społeczeństwo jak i władzę ,poprawia komfort życia i daje poczucie wolności wyboru.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28596" y="0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Konstytucja</a:t>
            </a:r>
            <a:endParaRPr lang="pl-PL" sz="4000" b="1" dirty="0"/>
          </a:p>
        </p:txBody>
      </p:sp>
      <p:pic>
        <p:nvPicPr>
          <p:cNvPr id="5" name="Picture 4" descr="Znalezione obrazy dla zapytani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642910" y="857232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Najważniejszy akt prawny ,tzw. </a:t>
            </a:r>
            <a:r>
              <a:rPr lang="pl-PL" sz="2800" dirty="0"/>
              <a:t>u</a:t>
            </a:r>
            <a:r>
              <a:rPr lang="pl-PL" sz="2800" dirty="0" smtClean="0"/>
              <a:t>stawa zasadnicza . Zapisane są tam prawa i obowiązki obywatela ,zasady i system rządzenia państwa.</a:t>
            </a:r>
          </a:p>
          <a:p>
            <a:endParaRPr lang="pl-PL" sz="2800" dirty="0"/>
          </a:p>
          <a:p>
            <a:pPr algn="ctr"/>
            <a:r>
              <a:rPr lang="pl-PL" sz="2800" dirty="0" smtClean="0"/>
              <a:t>                       Konstytucja jest dostępna dla obywatela.</a:t>
            </a:r>
            <a:endParaRPr lang="pl-PL" sz="2800" dirty="0"/>
          </a:p>
        </p:txBody>
      </p:sp>
      <p:pic>
        <p:nvPicPr>
          <p:cNvPr id="17410" name="Picture 2" descr="Znalezione obrazy dla zapytania konstytucja r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11431"/>
            <a:ext cx="2928228" cy="444656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nalezione obrazy dla zapytania wyb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85728"/>
            <a:ext cx="3024526" cy="2376115"/>
          </a:xfrm>
          <a:prstGeom prst="rect">
            <a:avLst/>
          </a:prstGeom>
          <a:noFill/>
        </p:spPr>
      </p:pic>
      <p:pic>
        <p:nvPicPr>
          <p:cNvPr id="7172" name="Picture 4" descr="Znalezione obrazy dla zapytania pols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214282" y="0"/>
            <a:ext cx="628654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Wybory</a:t>
            </a:r>
          </a:p>
          <a:p>
            <a:r>
              <a:rPr lang="pl-PL" sz="2400" dirty="0" smtClean="0"/>
              <a:t>Podstawowy mechanizm demokracji . Jest to wybór , najczęściej poprzez głosowanie, przywódcy , władz ,jak i organu do sprawowania rządów.</a:t>
            </a:r>
          </a:p>
          <a:p>
            <a:pPr algn="ctr"/>
            <a:r>
              <a:rPr lang="pl-PL" sz="2400" b="1" dirty="0" smtClean="0"/>
              <a:t>W Polsce wyróżniamy wybory: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 prezydenta( co 5 lat)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do sejmu( co 4 lata)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do senatu( co 4 lata)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do Parlamentu Europejskiego( co 5 lat)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samorządowe: ( co 4 lata) </a:t>
            </a:r>
          </a:p>
          <a:p>
            <a:r>
              <a:rPr lang="pl-PL" sz="2400" dirty="0" smtClean="0"/>
              <a:t>     a) rad gmin</a:t>
            </a:r>
          </a:p>
          <a:p>
            <a:r>
              <a:rPr lang="pl-PL" sz="2400" dirty="0"/>
              <a:t> </a:t>
            </a:r>
            <a:r>
              <a:rPr lang="pl-PL" sz="2400" dirty="0" smtClean="0"/>
              <a:t>    b)rad powiatów</a:t>
            </a:r>
          </a:p>
          <a:p>
            <a:r>
              <a:rPr lang="pl-PL" sz="2400" dirty="0"/>
              <a:t> </a:t>
            </a:r>
            <a:r>
              <a:rPr lang="pl-PL" sz="2400" dirty="0" smtClean="0"/>
              <a:t>    c)sejmików wojewódzkich</a:t>
            </a:r>
          </a:p>
          <a:p>
            <a:r>
              <a:rPr lang="pl-PL" sz="2400" dirty="0"/>
              <a:t> </a:t>
            </a:r>
            <a:r>
              <a:rPr lang="pl-PL" sz="2400" dirty="0" smtClean="0"/>
              <a:t>    d)sołtysów , wójtów , burmistrzów 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14546" y="0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Referendum</a:t>
            </a:r>
            <a:endParaRPr lang="pl-PL" sz="4000" b="1" dirty="0"/>
          </a:p>
        </p:txBody>
      </p:sp>
      <p:pic>
        <p:nvPicPr>
          <p:cNvPr id="3" name="Picture 4" descr="Znalezione obrazy dla zapytani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85720" y="642918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Głosowanie powszechne , w którym mogą brać udział wszyscy obywatele posiadający czynne prawo wyborcze . Sporządza się je , aby społeczeństwo mogło wyrazić swoje zdanie w podanych tezach.</a:t>
            </a:r>
          </a:p>
          <a:p>
            <a:r>
              <a:rPr lang="pl-PL" sz="2400" dirty="0" smtClean="0"/>
              <a:t>W Polsce najczęściej mamy referendum ogólnokrajowe ,które może zarządzić prezydent lub sejm, za zgodą senatu. </a:t>
            </a:r>
          </a:p>
          <a:p>
            <a:endParaRPr lang="pl-PL" sz="2400" dirty="0"/>
          </a:p>
          <a:p>
            <a:r>
              <a:rPr lang="pl-PL" sz="2400" dirty="0" smtClean="0"/>
              <a:t>Zachęca się do brania udziału w referendach ,jak i wyborach , ponieważ są to akty demokracji ,dzięki którym możemy bezpośrednio wpłynąć na władzę.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146" name="Picture 2" descr="Znalezione obrazy dla zapytania referend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143380"/>
            <a:ext cx="4599444" cy="25860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57422" y="0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Weto ludowe</a:t>
            </a:r>
          </a:p>
        </p:txBody>
      </p:sp>
      <p:pic>
        <p:nvPicPr>
          <p:cNvPr id="3" name="Picture 4" descr="Znalezione obrazy dla zapytani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357158" y="928670"/>
            <a:ext cx="8429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 Rzadki ,lecz przydatny mechanizm demokracji  bezpośredniej .Jest to odwołanie obowiązującej ustawy poprzez głosowanie i  zebranie danej ilości podpisów.</a:t>
            </a:r>
            <a:endParaRPr lang="pl-PL" sz="2400" dirty="0"/>
          </a:p>
        </p:txBody>
      </p:sp>
      <p:pic>
        <p:nvPicPr>
          <p:cNvPr id="4098" name="Picture 2" descr="Znalezione obrazy dla zapytania v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786058"/>
            <a:ext cx="4171950" cy="2352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28794" y="0"/>
            <a:ext cx="5286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P</a:t>
            </a:r>
            <a:r>
              <a:rPr lang="pl-PL" sz="4000" b="1" dirty="0" smtClean="0"/>
              <a:t>rotesty , manifestacje , strajki</a:t>
            </a:r>
          </a:p>
        </p:txBody>
      </p:sp>
      <p:pic>
        <p:nvPicPr>
          <p:cNvPr id="3" name="Picture 4" descr="Znalezione obrazy dla zapytani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14282" y="1357298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Wystąpienia narodu do władzy z apelacjami i żądaniami. Muszą mieć one charakter legalny ,aby zostały przyjęte.  </a:t>
            </a:r>
            <a:endParaRPr lang="pl-PL" sz="2800" dirty="0"/>
          </a:p>
        </p:txBody>
      </p:sp>
      <p:pic>
        <p:nvPicPr>
          <p:cNvPr id="5124" name="Picture 4" descr="Znalezione obrazy dla zapytania manifestacj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5688421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nalezione obrazy dla zapytani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4"/>
            <a:ext cx="9144000" cy="30003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latin typeface="Cambria" pitchFamily="18" charset="0"/>
              </a:rPr>
              <a:t>Dziękujemy za uwagę</a:t>
            </a:r>
            <a:endParaRPr lang="pl-PL" sz="5400" b="1" dirty="0"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5852" y="4000504"/>
            <a:ext cx="6400800" cy="17526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Dagmara Olejnik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Wiktoria Ostrowska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302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Polityka najbliższa obywatelom</vt:lpstr>
      <vt:lpstr>Slajd 2</vt:lpstr>
      <vt:lpstr>Slajd 3</vt:lpstr>
      <vt:lpstr>Slajd 4</vt:lpstr>
      <vt:lpstr>Slajd 5</vt:lpstr>
      <vt:lpstr>Slajd 6</vt:lpstr>
      <vt:lpstr>Slajd 7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najbliższa obywatelom</dc:title>
  <dc:creator>ASIA</dc:creator>
  <cp:lastModifiedBy>ASIA</cp:lastModifiedBy>
  <cp:revision>14</cp:revision>
  <dcterms:created xsi:type="dcterms:W3CDTF">2018-05-06T08:30:49Z</dcterms:created>
  <dcterms:modified xsi:type="dcterms:W3CDTF">2018-05-06T10:46:16Z</dcterms:modified>
</cp:coreProperties>
</file>